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29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16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60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4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4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2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1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0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FC37-5731-41E5-84A7-F39A35ADF917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AAA2-3977-43EC-9774-E5CED8E21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5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" y="0"/>
            <a:ext cx="32401241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" y="0"/>
            <a:ext cx="32400263" cy="431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航爸爸</dc:creator>
  <cp:lastModifiedBy>DELL</cp:lastModifiedBy>
  <cp:revision>2</cp:revision>
  <dcterms:created xsi:type="dcterms:W3CDTF">2020-11-06T18:04:11Z</dcterms:created>
  <dcterms:modified xsi:type="dcterms:W3CDTF">2020-11-11T02:04:59Z</dcterms:modified>
</cp:coreProperties>
</file>